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92" r:id="rId3"/>
    <p:sldId id="293" r:id="rId4"/>
    <p:sldId id="294" r:id="rId5"/>
    <p:sldId id="275" r:id="rId6"/>
    <p:sldId id="277" r:id="rId7"/>
    <p:sldId id="286" r:id="rId8"/>
    <p:sldId id="287" r:id="rId9"/>
    <p:sldId id="295" r:id="rId10"/>
    <p:sldId id="288" r:id="rId11"/>
    <p:sldId id="289" r:id="rId12"/>
    <p:sldId id="290" r:id="rId13"/>
    <p:sldId id="291" r:id="rId14"/>
    <p:sldId id="278" r:id="rId15"/>
    <p:sldId id="285" r:id="rId16"/>
    <p:sldId id="279" r:id="rId17"/>
    <p:sldId id="280" r:id="rId18"/>
    <p:sldId id="281" r:id="rId19"/>
    <p:sldId id="282" r:id="rId20"/>
    <p:sldId id="283" r:id="rId21"/>
    <p:sldId id="284" r:id="rId22"/>
    <p:sldId id="27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40" autoAdjust="0"/>
    <p:restoredTop sz="94615" autoAdjust="0"/>
  </p:normalViewPr>
  <p:slideViewPr>
    <p:cSldViewPr>
      <p:cViewPr varScale="1">
        <p:scale>
          <a:sx n="101" d="100"/>
          <a:sy n="101" d="100"/>
        </p:scale>
        <p:origin x="11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DF17-29D6-4A55-B9A1-DCD6F7B45069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BAF8-599B-4D53-906D-BA96F99D291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DF17-29D6-4A55-B9A1-DCD6F7B45069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BAF8-599B-4D53-906D-BA96F99D29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DF17-29D6-4A55-B9A1-DCD6F7B45069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BAF8-599B-4D53-906D-BA96F99D29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DF17-29D6-4A55-B9A1-DCD6F7B45069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BAF8-599B-4D53-906D-BA96F99D29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DF17-29D6-4A55-B9A1-DCD6F7B45069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BAF8-599B-4D53-906D-BA96F99D291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DF17-29D6-4A55-B9A1-DCD6F7B45069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BAF8-599B-4D53-906D-BA96F99D29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DF17-29D6-4A55-B9A1-DCD6F7B45069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BAF8-599B-4D53-906D-BA96F99D29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DF17-29D6-4A55-B9A1-DCD6F7B45069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BAF8-599B-4D53-906D-BA96F99D29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DF17-29D6-4A55-B9A1-DCD6F7B45069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BAF8-599B-4D53-906D-BA96F99D29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DF17-29D6-4A55-B9A1-DCD6F7B45069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BAF8-599B-4D53-906D-BA96F99D29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DF17-29D6-4A55-B9A1-DCD6F7B45069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CEBAF8-599B-4D53-906D-BA96F99D291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41DF17-29D6-4A55-B9A1-DCD6F7B45069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CEBAF8-599B-4D53-906D-BA96F99D2913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08720"/>
            <a:ext cx="7851648" cy="27363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«Как помочь своему ребенку подготовиться к ГИА»</a:t>
            </a:r>
            <a:endParaRPr lang="ru-RU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337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919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Составляющие готовности выпускников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ГИА </a:t>
            </a: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готовности учащихся к сдаче экзамена в форме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выделены следующие составляющие: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информационная готовность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(информированность о правилах поведения на экзамене, информированность о правилах заполнения бланков и т.д.);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предметная готовность или содержательная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(готовность по определенному предмету, умение решать тестовые задания);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психологическая готовность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(состояние готовности – "настрой", внутренняя настроенность на определенное поведение, ориентированность на целесообразные действия, актуализация и приспособление возможностей личности для успешных действий в ситуации сдачи экзамена).</a:t>
            </a:r>
          </a:p>
        </p:txBody>
      </p:sp>
    </p:spTree>
    <p:extLst>
      <p:ext uri="{BB962C8B-B14F-4D97-AF65-F5344CB8AC3E}">
        <p14:creationId xmlns:p14="http://schemas.microsoft.com/office/powerpoint/2010/main" val="2858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Характеристика учащихся «группы риска»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242564"/>
              </p:ext>
            </p:extLst>
          </p:nvPr>
        </p:nvGraphicFramePr>
        <p:xfrm>
          <a:off x="251519" y="793478"/>
          <a:ext cx="8784977" cy="5947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3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3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8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4287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 риска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Поведенческая характеристика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Помощь в </a:t>
                      </a:r>
                      <a:r>
                        <a:rPr lang="ru-RU" dirty="0" err="1" smtClean="0"/>
                        <a:t>гиа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041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Тревожные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Беспокоит проверка знаний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Перепроверяют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Смотрят на реакцию учителя, переспрашивают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Теребят волосы, одежду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Грызут ручку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Создавать «ситуацию успеха»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Делегировать уверенность «я верю, знаю, что ты справишься!»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871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Неуверенные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доверяют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могут выбрать стратегию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Долго сидят, не приступая к работе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Ждать, пока сам будет готов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подгонять, не побуждать к действию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«Не говорить» подумай хорошенько, посиди, подумай еще»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923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Неорганизованные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внимательны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Рассеяны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устойчивая работоспособность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рационально используют время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призывать к вниманию голосом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Применять внешние опоры: список, часы, линейка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68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7820098"/>
              </p:ext>
            </p:extLst>
          </p:nvPr>
        </p:nvGraphicFramePr>
        <p:xfrm>
          <a:off x="359022" y="908720"/>
          <a:ext cx="8784978" cy="5794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44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561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Застревающие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Медлительные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Медленно переключаются на другие задания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Разработать стратегию поддержки: мягко подталкивать к переходу на следующее задание «заканчивай, делай следующее»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Предложить переключаться по часам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6306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Гипертимные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Высокий темп деятельности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Невысокая значимость достижений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проверяют выполненного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Неаккуратны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посадить рядом со спокойным учащимся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корректировать мотивацию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«это важно, сделал-проверь»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990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Астеничные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высоко и быстро утомляемы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истощаемы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делают много ошибок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отправлять на отдых на 2-3 минуты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медикаментозная поддержка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204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Отличники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чувствительны, ранимы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травмируются от низкой оценки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в индивидуальной беседе признать его достижения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не требовать 100% выполнения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подчеркивать, что результат работы не повлияет на отношение к нему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0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ПОВЕДЕНИЕ РОДИТЕЛЕЙ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экзаменационную пору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основная задача родителей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создать оптимальные комфортные условия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подготовки ребенка и... не мешать ему. Поощрение, поддержка, реальная помощь, а главное - спокойствие взрослых помогают ребенку успешно справиться с собственным волнением.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Не запугивайте ребенка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не напоминайте ему о сложности и ответственности предстоящих экзаменов. Это не повышает мотивацию, а только создает эмоциональные барьеры, которые сам ребенок преодолеть не может.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Очень важно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скорректировать ожидания выпускника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Объясните: для хорошего результата совсем не обязательно отвечать на все вопросы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Гораздо эффективнее спокойно дать ответы на те вопросы, которые он знает наверняка, чем переживать из-за нерешенных заданий.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Независимо от результата экзамена,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часто, щедро и от всей души говорите ему о том, что он (она) - самый(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 любимый(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), и что все у него (неё) в жизни получится! Вера в успех, уверенность в своем ребенке, его возможностях, стимулирующая помощь в виде похвалы и одобрения очень важны!</a:t>
            </a:r>
          </a:p>
        </p:txBody>
      </p:sp>
    </p:spTree>
    <p:extLst>
      <p:ext uri="{BB962C8B-B14F-4D97-AF65-F5344CB8AC3E}">
        <p14:creationId xmlns:p14="http://schemas.microsoft.com/office/powerpoint/2010/main" val="402310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65304"/>
          </a:xfrm>
        </p:spPr>
        <p:txBody>
          <a:bodyPr>
            <a:normAutofit fontScale="925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 тревожьтесь о количестве баллов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которые ребенок получит на экзамене, и не критикуйте ребенка после экзамена. Внушайте ребенку мысль, что количество баллов не является совершенным измерением его возможностей.</a:t>
            </a:r>
          </a:p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Не повышайте тревожность ребенка накануне экзаменов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– это может отрицательно сказаться на результате тестирования. Ребенку всегда передается волнение родителей, и если взрослые в ответственный момент могут справиться со своими эмоциями, то ребенок в силу возрастных особенностей может эмоционально «сорваться».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Подбадривайте детей, хвалите их за то, что они делают хорошо.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Повышайте их уверенность в себе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так как чем больше ребенок боится неудачи, тем более вероятности допущения ошибок.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345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Наблюдайте за самочувствием ребенка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никто, кроме Вас, не сможет вовремя заметить и предотвратить ухудшение состояние ребенка, связанное с переутомлением.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– Контролируйте режим подготовки ребенка,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допускайте перегрузок, объясните ему, что он обязательно должен чередовать занятия с отдыхом.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-  Обеспечьте дома удобное место для занятий,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проследите, чтобы никто из домашних не мешал.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-  Обратите внимание на питание ребенка: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 время интенсивного умственного напряжения ему необходима питательная и разнообразная пища и сбалансированный комплекс витаминов (такие продукты, как рыба, творог, орехи, курага и т.д. стимулируют работу головного мозга).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- Помогите детям распределить темы подготовки по дням.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800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Ознакомьте ребенка с методикой подготовки к экзаменам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имеет смысла зазубривать весь фактический материал, достаточно просмотреть ключевые моменты и уловить смысл и логику материала.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Очень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полезно делать краткие схематические выписки и таблицы, упорядочивая изучаемый материал по плану.      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Подготовьте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различные варианты тестовых заданий по предмету (сейчас существует множество различных сборников тестовых заданий). </a:t>
            </a:r>
          </a:p>
        </p:txBody>
      </p:sp>
    </p:spTree>
    <p:extLst>
      <p:ext uri="{BB962C8B-B14F-4D97-AF65-F5344CB8AC3E}">
        <p14:creationId xmlns:p14="http://schemas.microsoft.com/office/powerpoint/2010/main" val="237223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u="sng" dirty="0">
                <a:latin typeface="Times New Roman" pitchFamily="18" charset="0"/>
                <a:cs typeface="Times New Roman" pitchFamily="18" charset="0"/>
              </a:rPr>
              <a:t>Посоветуйте детям во время экзамена обратить внимание на следующее</a:t>
            </a: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П</a:t>
            </a:r>
            <a:r>
              <a:rPr lang="ru-RU" b="1" dirty="0" smtClean="0"/>
              <a:t>робежать </a:t>
            </a:r>
            <a:r>
              <a:rPr lang="ru-RU" b="1" dirty="0"/>
              <a:t>глазами весь тест</a:t>
            </a:r>
            <a:r>
              <a:rPr lang="ru-RU" dirty="0"/>
              <a:t>, чтобы увидеть, какого типа задания в нем содержатся, это поможет настроиться на работу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b="1" dirty="0" smtClean="0"/>
              <a:t>внимательно </a:t>
            </a:r>
            <a:r>
              <a:rPr lang="ru-RU" b="1" dirty="0"/>
              <a:t>прочитать вопрос до конца и понять его смысл </a:t>
            </a:r>
            <a:r>
              <a:rPr lang="ru-RU" dirty="0"/>
              <a:t>(характерная ошибка во время тестирования – не дочитав до конца, по первым словам уже предполагают ответ и торопятся его вписать</a:t>
            </a:r>
            <a:r>
              <a:rPr lang="ru-RU" dirty="0" smtClean="0"/>
              <a:t>);</a:t>
            </a:r>
          </a:p>
          <a:p>
            <a:pPr marL="0" indent="0">
              <a:buNone/>
            </a:pPr>
            <a:r>
              <a:rPr lang="ru-RU" b="1" dirty="0" smtClean="0"/>
              <a:t>если </a:t>
            </a:r>
            <a:r>
              <a:rPr lang="ru-RU" b="1" dirty="0"/>
              <a:t>не знаешь ответа на вопрос или не уверен, пропусти его </a:t>
            </a:r>
            <a:r>
              <a:rPr lang="ru-RU" dirty="0"/>
              <a:t>и отметь, чтобы потом к нему вернуться</a:t>
            </a:r>
            <a:r>
              <a:rPr lang="ru-RU" dirty="0" smtClean="0"/>
              <a:t>; </a:t>
            </a:r>
          </a:p>
          <a:p>
            <a:pPr marL="0" indent="0">
              <a:buNone/>
            </a:pPr>
            <a:r>
              <a:rPr lang="ru-RU" dirty="0" smtClean="0"/>
              <a:t>если </a:t>
            </a:r>
            <a:r>
              <a:rPr lang="ru-RU" dirty="0"/>
              <a:t>не смог в течение отведенного времени ответить на вопрос, есть смысл положиться на свою интуицию и указать наиболее вероятный вариант.</a:t>
            </a:r>
          </a:p>
        </p:txBody>
      </p:sp>
    </p:spTree>
    <p:extLst>
      <p:ext uri="{BB962C8B-B14F-4D97-AF65-F5344CB8AC3E}">
        <p14:creationId xmlns:p14="http://schemas.microsoft.com/office/powerpoint/2010/main" val="254407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Задолго до экзаменов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обсудите с ребенком, что именно ему придется сдавать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какие дисциплины кажутся ему наиболее сложными,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почему? Эта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информация поможет совместно создать план подготовки – на какие предметы придется потратить больше времени, а что требует только повторения.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вместе с ребенком его «золотые часы» («жаворонок» он или «сова»). Сложные темы лучше изучать в часы подъема, хорошо знакомые – в часы спада.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Прочитайте список вопросов к экзамену. Не стесняйтесь признаться ребенку, что уже не очень хорошо помните большинство разделов биологии, химии или любого другого предмета, который ему необходимо подготовить. Пусть он просветит вас по тем или иным темам, а вы задавайте вопросы. Чем больше он успеет вам рассказать, тем лучше.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Договоритесь с ребенком, что вечером накануне экзамена он прекратит подготовку, прогуляется, искупается и ляжет спать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во время. Последние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двенадцать часов должны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уйти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 на подготовку организма, а не знаний.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283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pPr marL="0" indent="0">
              <a:buNone/>
            </a:pP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Обсудите вопрос о пользе и вреде шпаргалок:</a:t>
            </a:r>
          </a:p>
          <a:p>
            <a:r>
              <a:rPr lang="ru-RU" dirty="0"/>
              <a:t>Во-первых, ребенку будет интересно знать ваше мнение на этот счет (возможно, он даже удивится, что вы тоже пользовались шпаргалками и вообще знаете, что это такое).</a:t>
            </a:r>
          </a:p>
          <a:p>
            <a:r>
              <a:rPr lang="ru-RU" dirty="0"/>
              <a:t>Во-вторых, необходимо помочь ребенку понять, что доставать шпаргалку имеет смысл только тогда, когда он не знает вообще ничего. Если ему кажется, что, ознакомившись с содержанием шпаргалки, он сможет получить отметку лучше, рисковать не стоит. В любом случае помочь человеку может только та шпаргалка, что написана его собственной рукой.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811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Определимся в понятиях: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Государственная итоговая аттестация (ГИА)- обязательный экзамен, завершающий освоение имеющих государственную аккредитацию основных образовательных программ среднего и основного общего образования в РФ.</a:t>
            </a:r>
          </a:p>
          <a:p>
            <a:pPr marL="0" indent="0">
              <a:buNone/>
            </a:pPr>
            <a:r>
              <a:rPr lang="ru-RU" dirty="0" smtClean="0"/>
              <a:t>ГИА имеет три формы:</a:t>
            </a:r>
          </a:p>
          <a:p>
            <a:pPr>
              <a:buFontTx/>
              <a:buChar char="-"/>
            </a:pPr>
            <a:r>
              <a:rPr lang="ru-RU" dirty="0" smtClean="0"/>
              <a:t>ОГЭ – государственная итоговая аттестация в 9 классе;</a:t>
            </a:r>
          </a:p>
          <a:p>
            <a:pPr>
              <a:buFontTx/>
              <a:buChar char="-"/>
            </a:pPr>
            <a:r>
              <a:rPr lang="ru-RU" dirty="0" smtClean="0"/>
              <a:t>ЕГЭ – государственная аттестация в 11 классе;</a:t>
            </a:r>
          </a:p>
          <a:p>
            <a:pPr>
              <a:buFontTx/>
              <a:buChar char="-"/>
            </a:pPr>
            <a:r>
              <a:rPr lang="ru-RU" dirty="0" smtClean="0"/>
              <a:t>ГВЭ – письменные и устные экзамены в 9 и 11 классе для лиц с ограниченными возможностями здоровья.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12653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Следите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тем, чтобы во время подготовки ребенок регулярно делал короткие перерывы. Объясните ему, что </a:t>
            </a:r>
            <a:r>
              <a:rPr lang="ru-RU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отдыхать, не дожидаясь усталости – лучшее средство от </a:t>
            </a:r>
            <a:r>
              <a:rPr lang="ru-RU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переутомления.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Важно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чтобы ребенок обходился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 стимуляторов (кофе, крепкого чая), нервная система перед экзаменом и так на взводе. </a:t>
            </a: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Немало </a:t>
            </a:r>
            <a:r>
              <a:rPr lang="ru-RU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вреда может нанести и попытка сосредоточиться над учебниками в одной комнате с работающим телевизором или радио. </a:t>
            </a:r>
            <a:endParaRPr lang="ru-RU" u="sng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школьник хочет работать под музыку, не надо этому препятствовать, только договоритесь, чтобы это была музыка без слов.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66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Чтобы поддержать ребенка во время подготовки к ГИА необходимо: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Опираться на сильные стороны ребенка;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Помочь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ребенку в формировании адекватной позитивной самооценки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Избегать подчеркивания промахов ребенка;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•Проявлять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веру в ребенка, сочувствие к нему, уверенность в его силах;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Создать дома обстановку дружелюбия и уважения, уметь и хотеть демонстрировать любовь и уважение к ребенку;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•Настраивать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детей на позитивный результат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Научить организованности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•Не связывать ГИА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единственным фактором, имеющий значение для будущего ребенка</a:t>
            </a:r>
          </a:p>
        </p:txBody>
      </p:sp>
    </p:spTree>
    <p:extLst>
      <p:ext uri="{BB962C8B-B14F-4D97-AF65-F5344CB8AC3E}">
        <p14:creationId xmlns:p14="http://schemas.microsoft.com/office/powerpoint/2010/main" val="302392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6000" dirty="0" smtClean="0"/>
          </a:p>
          <a:p>
            <a:pPr marL="0" indent="0" algn="ctr">
              <a:buNone/>
            </a:pPr>
            <a:r>
              <a:rPr lang="ru-RU" sz="6000" dirty="0" smtClean="0">
                <a:solidFill>
                  <a:schemeClr val="bg2">
                    <a:lumMod val="50000"/>
                  </a:schemeClr>
                </a:solidFill>
              </a:rPr>
              <a:t>Спасибо за внимание!</a:t>
            </a:r>
          </a:p>
          <a:p>
            <a:pPr marL="0" indent="0" algn="ctr">
              <a:buNone/>
            </a:pPr>
            <a:r>
              <a:rPr lang="ru-RU" sz="6000" dirty="0" smtClean="0">
                <a:solidFill>
                  <a:schemeClr val="bg2">
                    <a:lumMod val="50000"/>
                  </a:schemeClr>
                </a:solidFill>
              </a:rPr>
              <a:t>Удачи на экзаменах!</a:t>
            </a:r>
          </a:p>
          <a:p>
            <a:pPr marL="0" indent="0" algn="ctr">
              <a:buNone/>
            </a:pPr>
            <a:endParaRPr lang="ru-RU" sz="60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sz="6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074" name="Picture 2" descr="C:\Users\dns\Desktop\1628002600_unn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165" y="4437113"/>
            <a:ext cx="1853892" cy="1853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75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Когда появилась ГИА в России: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Подобные экзамены проводились в качестве эксперимента в некоторых регионах России ещё с 2000года.</a:t>
            </a:r>
          </a:p>
          <a:p>
            <a:r>
              <a:rPr lang="ru-RU" dirty="0" smtClean="0"/>
              <a:t>В нашем сознании термин ГИА тесно связан преимущественно с 9 классом. </a:t>
            </a:r>
          </a:p>
          <a:p>
            <a:r>
              <a:rPr lang="ru-RU" dirty="0" smtClean="0"/>
              <a:t>В 2009 году этот экзамен стал обязательным для всех выпускников одиннадцатого класса – ЕГЭ.</a:t>
            </a:r>
          </a:p>
          <a:p>
            <a:r>
              <a:rPr lang="ru-RU" dirty="0" smtClean="0"/>
              <a:t>В 2014 году ввели обязательную аттестацию и для оканчивающих девятый класс – ОГЭ.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2554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 подготовке к ГИА важно учитывать несколько вещей: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Подготовку следует начинать заранее, за год или полгода,  чтобы равномерно распределить нагрузку.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Эмоциональное состояние ребенка зависит от психологического климата в семье.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Экзамен – это маленький этап в длинной жизни ребенка.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2856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16800"/>
          </a:xfrm>
        </p:spPr>
        <p:txBody>
          <a:bodyPr>
            <a:noAutofit/>
          </a:bodyPr>
          <a:lstStyle/>
          <a:p>
            <a:pPr algn="ctr"/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Психологическая поддержка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– это один из важнейших факторов, определяющих успешность Вашего ребенка в сдаче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государственного экзамена.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7" y="2492375"/>
            <a:ext cx="5328592" cy="3832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9573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поддержать ребенка, необходимо: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dirty="0"/>
              <a:t>  Опираться на сильные стороны ребенка;</a:t>
            </a:r>
            <a:br>
              <a:rPr lang="ru-RU" dirty="0"/>
            </a:br>
            <a:r>
              <a:rPr lang="ru-RU" dirty="0"/>
              <a:t>•  Избегать подчеркивания промахов ребенка;</a:t>
            </a:r>
            <a:br>
              <a:rPr lang="ru-RU" dirty="0"/>
            </a:br>
            <a:r>
              <a:rPr lang="ru-RU" dirty="0"/>
              <a:t>•  Проявлять веру в ребенка, сочувствие к нему, уверенность в его силах;</a:t>
            </a:r>
            <a:br>
              <a:rPr lang="ru-RU" dirty="0"/>
            </a:br>
            <a:r>
              <a:rPr lang="ru-RU" dirty="0"/>
              <a:t>•  Создать дома обстановку дружелюбия и уважения, уметь и хотеть демонстрировать любовь и уважение к ребенку;</a:t>
            </a:r>
            <a:br>
              <a:rPr lang="ru-RU" dirty="0"/>
            </a:br>
            <a:r>
              <a:rPr lang="ru-RU" dirty="0"/>
              <a:t>•  Будьте одновременно тверды и добры, но не выступайте в роли судьи;</a:t>
            </a:r>
            <a:br>
              <a:rPr lang="ru-RU" dirty="0"/>
            </a:br>
            <a:r>
              <a:rPr lang="ru-RU" dirty="0"/>
              <a:t>•  Поддерживайте своего ребенка, демонстрируйте, что понимаете его </a:t>
            </a:r>
            <a:r>
              <a:rPr lang="ru-RU" dirty="0" smtClean="0"/>
              <a:t>переживания.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726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ТРЕСС ПРИ ПОДГОТОВКЕ К ЭКЗАМЕНАМ</a:t>
            </a:r>
            <a:endParaRPr lang="en-US" sz="3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экзаменационную пору всегда присутствует психологическое напряжение. Стресс при этом - абсолютно нормальная реакция организма.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Легкие эмоциональные всплески полезны, они положительно сказываются на работоспособности и усиливают умственную деятельность. Но излишнее эмоциональное напряжение зачастую оказывает обратное действие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Причиной этого является, в первую очередь, личное отношение к событию. Поэтому важно формирование адекватного отношения к ситуации. Оно поможет выпускникам разумно распределить силы для подготовки и сдачи экзамена, а родителям - оказать своему ребенку правильную помощь.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Экзамены представляют собой нелегкую, но неизбежную часть нашей жизни. Одни воспринимают экзамены достаточно легко и идут на экзамены, уверенные в успехе. У других – экзамен и оценка за него тесно связаны с беспокойством и тревогой. Они не только накануне экзамена, но иногда лишь при мысли о нем испытывают состояние страха, неуверенности в себе и тревоги. Эти состояния называются экзаменационной или тестовой тревожностью.</a:t>
            </a:r>
          </a:p>
        </p:txBody>
      </p:sp>
    </p:spTree>
    <p:extLst>
      <p:ext uri="{BB962C8B-B14F-4D97-AF65-F5344CB8AC3E}">
        <p14:creationId xmlns:p14="http://schemas.microsoft.com/office/powerpoint/2010/main" val="6185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324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состоянии экзаменационной тревожности и стресса наблюдаются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нарушение ориентации, понижение точности движений;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снижение контрольных функций;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обострение оборонительных реакций;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понижение волевых функций. 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Почему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дети так волнуются?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Сомневаются в полноте и прочности своих знаний.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Сомневаются в собственных способностях: умении логически мыслить, анализировать, концентрировать и распределять внимание.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Испытывают страх перед экзаменом в силу личностных особенностей - тревожности, неуверенности в себе.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Боятся незнакомой, неопределенной ситуации.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Испытывают повышенную ответственность перед родителями и школой. </a:t>
            </a:r>
          </a:p>
        </p:txBody>
      </p:sp>
    </p:spTree>
    <p:extLst>
      <p:ext uri="{BB962C8B-B14F-4D97-AF65-F5344CB8AC3E}">
        <p14:creationId xmlns:p14="http://schemas.microsoft.com/office/powerpoint/2010/main" val="108749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19256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Что делать, чтобы нейтрализовать стресс и справиться с тревогой: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Можно разделить свои эмоции, высказываясь тем людям, которые поймут и посочувствуют.</a:t>
            </a:r>
          </a:p>
          <a:p>
            <a:r>
              <a:rPr lang="ru-RU" dirty="0" smtClean="0"/>
              <a:t>Можно поколотить подушку или выжать мокрое полотенце.</a:t>
            </a:r>
          </a:p>
          <a:p>
            <a:r>
              <a:rPr lang="ru-RU" dirty="0" smtClean="0"/>
              <a:t>Произвести любые спонтанные звуки.</a:t>
            </a:r>
          </a:p>
          <a:p>
            <a:r>
              <a:rPr lang="ru-RU" dirty="0" smtClean="0"/>
              <a:t>Можно вложить своё напряжение  в </a:t>
            </a:r>
            <a:r>
              <a:rPr lang="ru-RU" dirty="0" err="1" smtClean="0"/>
              <a:t>комканье</a:t>
            </a:r>
            <a:r>
              <a:rPr lang="ru-RU" dirty="0" smtClean="0"/>
              <a:t> газеты, либо порвать её на мелкие кусочки, либо слепить своё настроение, либо закрасить. </a:t>
            </a:r>
          </a:p>
          <a:p>
            <a:r>
              <a:rPr lang="ru-RU" dirty="0" smtClean="0"/>
              <a:t>Потанцевать под музыку, громко спеть любимую песню.</a:t>
            </a:r>
          </a:p>
          <a:p>
            <a:r>
              <a:rPr lang="ru-RU" dirty="0" smtClean="0"/>
              <a:t>Погулять в тихом месте.</a:t>
            </a:r>
          </a:p>
          <a:p>
            <a:r>
              <a:rPr lang="ru-RU" dirty="0" smtClean="0"/>
              <a:t>Поделать физические упражнения (спорт, танцы, бассейн)</a:t>
            </a:r>
          </a:p>
          <a:p>
            <a:r>
              <a:rPr lang="ru-RU" dirty="0" smtClean="0"/>
              <a:t>Психическая и физическая релаксация.</a:t>
            </a:r>
          </a:p>
          <a:p>
            <a:r>
              <a:rPr lang="ru-RU" dirty="0" smtClean="0"/>
              <a:t>Поддержка  семьи и друзей.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21194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1789</TotalTime>
  <Words>1622</Words>
  <Application>Microsoft Office PowerPoint</Application>
  <PresentationFormat>Экран (4:3)</PresentationFormat>
  <Paragraphs>146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Calibri</vt:lpstr>
      <vt:lpstr>Constantia</vt:lpstr>
      <vt:lpstr>Times New Roman</vt:lpstr>
      <vt:lpstr>Wingdings</vt:lpstr>
      <vt:lpstr>Wingdings 2</vt:lpstr>
      <vt:lpstr>Поток</vt:lpstr>
      <vt:lpstr>«Как помочь своему ребенку подготовиться к ГИА»</vt:lpstr>
      <vt:lpstr>Определимся в понятиях:</vt:lpstr>
      <vt:lpstr>Когда появилась ГИА в России:</vt:lpstr>
      <vt:lpstr>При подготовке к ГИА важно учитывать несколько вещей:</vt:lpstr>
      <vt:lpstr>Психологическая поддержка – это один из важнейших факторов, определяющих успешность Вашего ребенка в сдаче  государственного экзамена.</vt:lpstr>
      <vt:lpstr>Чтобы поддержать ребенка, необходимо:</vt:lpstr>
      <vt:lpstr>Презентация PowerPoint</vt:lpstr>
      <vt:lpstr>Презентация PowerPoint</vt:lpstr>
      <vt:lpstr>Что делать, чтобы нейтрализовать стресс и справиться с тревогой:</vt:lpstr>
      <vt:lpstr>Презентация PowerPoint</vt:lpstr>
      <vt:lpstr>Характеристика учащихся «группы риска»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Посоветуйте детям во время экзамена обратить внимание на следующее: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Ольга Валерьевна</cp:lastModifiedBy>
  <cp:revision>54</cp:revision>
  <dcterms:created xsi:type="dcterms:W3CDTF">2017-05-18T09:56:32Z</dcterms:created>
  <dcterms:modified xsi:type="dcterms:W3CDTF">2023-02-17T02:13:38Z</dcterms:modified>
</cp:coreProperties>
</file>